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 varScale="1">
        <p:scale>
          <a:sx n="76" d="100"/>
          <a:sy n="76" d="100"/>
        </p:scale>
        <p:origin x="3270" y="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1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6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46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60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57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1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9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09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11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76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6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86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e 31">
            <a:extLst>
              <a:ext uri="{FF2B5EF4-FFF2-40B4-BE49-F238E27FC236}">
                <a16:creationId xmlns:a16="http://schemas.microsoft.com/office/drawing/2014/main" id="{12A774DA-B240-42E1-AC86-4763264698E1}"/>
              </a:ext>
            </a:extLst>
          </p:cNvPr>
          <p:cNvGrpSpPr/>
          <p:nvPr/>
        </p:nvGrpSpPr>
        <p:grpSpPr>
          <a:xfrm>
            <a:off x="379949" y="503450"/>
            <a:ext cx="6098102" cy="9000000"/>
            <a:chOff x="315310" y="453000"/>
            <a:chExt cx="6480000" cy="9000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9C7FCB5-44D5-2F55-4433-30D643F1175A}"/>
                </a:ext>
              </a:extLst>
            </p:cNvPr>
            <p:cNvSpPr/>
            <p:nvPr/>
          </p:nvSpPr>
          <p:spPr>
            <a:xfrm>
              <a:off x="315310" y="453000"/>
              <a:ext cx="720000" cy="90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886BC5C-6724-3719-B17D-0F65E220F435}"/>
                </a:ext>
              </a:extLst>
            </p:cNvPr>
            <p:cNvSpPr/>
            <p:nvPr/>
          </p:nvSpPr>
          <p:spPr>
            <a:xfrm>
              <a:off x="1035310" y="453000"/>
              <a:ext cx="720000" cy="90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E79C817-70CA-14B6-A867-EEB331C3D995}"/>
                </a:ext>
              </a:extLst>
            </p:cNvPr>
            <p:cNvSpPr/>
            <p:nvPr/>
          </p:nvSpPr>
          <p:spPr>
            <a:xfrm>
              <a:off x="1755310" y="453000"/>
              <a:ext cx="720000" cy="90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92E8200-47EF-BF9E-77E3-7D24BE5EB3D3}"/>
                </a:ext>
              </a:extLst>
            </p:cNvPr>
            <p:cNvSpPr/>
            <p:nvPr/>
          </p:nvSpPr>
          <p:spPr>
            <a:xfrm>
              <a:off x="2475310" y="453000"/>
              <a:ext cx="720000" cy="90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DFA2864-0517-B241-F5AD-3BBA64C7889B}"/>
                </a:ext>
              </a:extLst>
            </p:cNvPr>
            <p:cNvSpPr/>
            <p:nvPr/>
          </p:nvSpPr>
          <p:spPr>
            <a:xfrm>
              <a:off x="3195310" y="453000"/>
              <a:ext cx="720000" cy="90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59F6D68-56EF-C52F-9094-38AE88D26E8D}"/>
                </a:ext>
              </a:extLst>
            </p:cNvPr>
            <p:cNvSpPr/>
            <p:nvPr/>
          </p:nvSpPr>
          <p:spPr>
            <a:xfrm>
              <a:off x="3915310" y="453000"/>
              <a:ext cx="720000" cy="90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E16FFF1-5A4B-0A59-6B2C-82CEA49C8E31}"/>
                </a:ext>
              </a:extLst>
            </p:cNvPr>
            <p:cNvSpPr/>
            <p:nvPr/>
          </p:nvSpPr>
          <p:spPr>
            <a:xfrm>
              <a:off x="4635310" y="453000"/>
              <a:ext cx="720000" cy="90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8D3C3C-3C90-ECD7-E766-4F8079E08ADB}"/>
                </a:ext>
              </a:extLst>
            </p:cNvPr>
            <p:cNvSpPr/>
            <p:nvPr/>
          </p:nvSpPr>
          <p:spPr>
            <a:xfrm>
              <a:off x="5355310" y="453000"/>
              <a:ext cx="720000" cy="90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2365A96-0D0E-84CF-BA5A-B14D800A333F}"/>
                </a:ext>
              </a:extLst>
            </p:cNvPr>
            <p:cNvSpPr/>
            <p:nvPr/>
          </p:nvSpPr>
          <p:spPr>
            <a:xfrm>
              <a:off x="6075310" y="453000"/>
              <a:ext cx="720000" cy="90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685399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9C7FCB5-44D5-2F55-4433-30D643F1175A}"/>
              </a:ext>
            </a:extLst>
          </p:cNvPr>
          <p:cNvSpPr/>
          <p:nvPr/>
        </p:nvSpPr>
        <p:spPr>
          <a:xfrm rot="5400000">
            <a:off x="2787826" y="-1219236"/>
            <a:ext cx="1080000" cy="432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1 u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CE72746-1798-E1C7-A4A6-7AD7F63F4862}"/>
              </a:ext>
            </a:extLst>
          </p:cNvPr>
          <p:cNvSpPr/>
          <p:nvPr/>
        </p:nvSpPr>
        <p:spPr>
          <a:xfrm rot="5400000">
            <a:off x="2787826" y="-139236"/>
            <a:ext cx="1080000" cy="432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1 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11FD47-EED0-6B0C-BE20-814E6023EB15}"/>
              </a:ext>
            </a:extLst>
          </p:cNvPr>
          <p:cNvSpPr/>
          <p:nvPr/>
        </p:nvSpPr>
        <p:spPr>
          <a:xfrm rot="5400000">
            <a:off x="2787826" y="940764"/>
            <a:ext cx="1080000" cy="432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1 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CC902C-86B5-6422-AA96-EE0E01E9B1BD}"/>
              </a:ext>
            </a:extLst>
          </p:cNvPr>
          <p:cNvSpPr/>
          <p:nvPr/>
        </p:nvSpPr>
        <p:spPr>
          <a:xfrm rot="5400000">
            <a:off x="2787826" y="2020764"/>
            <a:ext cx="1080000" cy="432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1 u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12361B-7DAA-DF3C-A105-C85E14A64034}"/>
              </a:ext>
            </a:extLst>
          </p:cNvPr>
          <p:cNvSpPr/>
          <p:nvPr/>
        </p:nvSpPr>
        <p:spPr>
          <a:xfrm rot="5400000">
            <a:off x="2787826" y="3109698"/>
            <a:ext cx="1080000" cy="432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1 u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39441F-72C7-0F12-0ACE-EF40622C9BD7}"/>
              </a:ext>
            </a:extLst>
          </p:cNvPr>
          <p:cNvSpPr/>
          <p:nvPr/>
        </p:nvSpPr>
        <p:spPr>
          <a:xfrm rot="5400000">
            <a:off x="2787826" y="4189698"/>
            <a:ext cx="1080000" cy="432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1 u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9D0AB0-BBFB-4542-7D32-0F7D9518CB20}"/>
              </a:ext>
            </a:extLst>
          </p:cNvPr>
          <p:cNvSpPr/>
          <p:nvPr/>
        </p:nvSpPr>
        <p:spPr>
          <a:xfrm rot="5400000">
            <a:off x="2787826" y="5269698"/>
            <a:ext cx="1080000" cy="432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1 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E56CA9-947E-05DD-D679-2612983E348E}"/>
              </a:ext>
            </a:extLst>
          </p:cNvPr>
          <p:cNvSpPr/>
          <p:nvPr/>
        </p:nvSpPr>
        <p:spPr>
          <a:xfrm rot="5400000">
            <a:off x="2787826" y="6349698"/>
            <a:ext cx="1080000" cy="432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1 u</a:t>
            </a:r>
          </a:p>
        </p:txBody>
      </p:sp>
    </p:spTree>
    <p:extLst>
      <p:ext uri="{BB962C8B-B14F-4D97-AF65-F5344CB8AC3E}">
        <p14:creationId xmlns:p14="http://schemas.microsoft.com/office/powerpoint/2010/main" val="1310123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16</Words>
  <Application>Microsoft Office PowerPoint</Application>
  <PresentationFormat>Format A4 (210 x 297 mm)</PresentationFormat>
  <Paragraphs>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20</cp:revision>
  <dcterms:created xsi:type="dcterms:W3CDTF">2023-05-30T13:04:46Z</dcterms:created>
  <dcterms:modified xsi:type="dcterms:W3CDTF">2025-10-24T06:29:38Z</dcterms:modified>
</cp:coreProperties>
</file>